
<file path=[Content_Types].xml><?xml version="1.0" encoding="utf-8"?>
<Types xmlns="http://schemas.openxmlformats.org/package/2006/content-types">
  <Default Extension="png" ContentType="image/png"/>
  <Default Extension="mp3" ContentType="audio/mpe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64" r:id="rId6"/>
    <p:sldId id="263" r:id="rId7"/>
    <p:sldId id="259" r:id="rId8"/>
    <p:sldId id="261" r:id="rId9"/>
    <p:sldId id="262" r:id="rId10"/>
    <p:sldId id="260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700"/>
    <a:srgbClr val="F8B730"/>
    <a:srgbClr val="F8B7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38"/>
    <p:restoredTop sz="70802"/>
  </p:normalViewPr>
  <p:slideViewPr>
    <p:cSldViewPr snapToGrid="0" snapToObjects="1">
      <p:cViewPr varScale="1">
        <p:scale>
          <a:sx n="92" d="100"/>
          <a:sy n="92" d="100"/>
        </p:scale>
        <p:origin x="153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gif>
</file>

<file path=ppt/media/image2.png>
</file>

<file path=ppt/media/image3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p4>
</file>

<file path=ppt/media/media5.m4a>
</file>

<file path=ppt/media/media6.m4a>
</file>

<file path=ppt/media/media7.m4a>
</file>

<file path=ppt/media/media8.m4a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5361C-08A0-E24C-A870-9607A19B9E3A}" type="datetimeFigureOut">
              <a:rPr lang="en-US" smtClean="0"/>
              <a:t>2/9/2018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15E06-43AD-654D-80AD-583A2EAF9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20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Game</a:t>
            </a:r>
            <a:r>
              <a:rPr lang="en-US" baseline="0" dirty="0"/>
              <a:t>s Development Module</a:t>
            </a:r>
          </a:p>
          <a:p>
            <a:r>
              <a:rPr lang="en-US" baseline="0" dirty="0"/>
              <a:t>Gavin Henderson</a:t>
            </a:r>
          </a:p>
          <a:p>
            <a:r>
              <a:rPr lang="en-US" baseline="0" dirty="0"/>
              <a:t>Puma of Perth Road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7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video I will </a:t>
            </a:r>
            <a:r>
              <a:rPr lang="en-US" dirty="0" err="1"/>
              <a:t>dicuss</a:t>
            </a:r>
            <a:r>
              <a:rPr lang="en-US" dirty="0"/>
              <a:t> choices</a:t>
            </a:r>
            <a:r>
              <a:rPr lang="en-US" baseline="0" dirty="0"/>
              <a:t> that I made and why I made them. </a:t>
            </a:r>
          </a:p>
          <a:p>
            <a:r>
              <a:rPr lang="en-US" baseline="0" dirty="0"/>
              <a:t>I will discuss:</a:t>
            </a:r>
          </a:p>
          <a:p>
            <a:r>
              <a:rPr lang="en-US" baseline="0" dirty="0"/>
              <a:t>* </a:t>
            </a:r>
            <a:r>
              <a:rPr lang="mr-IN" baseline="0" dirty="0"/>
              <a:t>…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386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476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Gamers who play games</a:t>
            </a:r>
            <a:r>
              <a:rPr lang="en-US" baseline="0" dirty="0"/>
              <a:t> but are looking for something not reaction based</a:t>
            </a:r>
          </a:p>
          <a:p>
            <a:r>
              <a:rPr lang="en-US" baseline="0" dirty="0"/>
              <a:t>Gamers who are looking to pick up a game for lots of short sessions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89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44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49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51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1.gif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5.m4a"/><Relationship Id="rId7" Type="http://schemas.openxmlformats.org/officeDocument/2006/relationships/image" Target="../media/image3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10.m4a"/><Relationship Id="rId7" Type="http://schemas.openxmlformats.org/officeDocument/2006/relationships/image" Target="../media/image3.png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m4a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33411" y="4932672"/>
            <a:ext cx="6831673" cy="10862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74" y="1439352"/>
            <a:ext cx="10995102" cy="37163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86753" y="1439352"/>
            <a:ext cx="6078331" cy="707886"/>
          </a:xfrm>
          <a:prstGeom prst="rect">
            <a:avLst/>
          </a:prstGeom>
          <a:solidFill>
            <a:srgbClr val="FFB700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A </a:t>
            </a:r>
            <a:r>
              <a:rPr lang="en-US" sz="4000" b="1" dirty="0"/>
              <a:t>GAVIN HENDERSON </a:t>
            </a:r>
            <a:r>
              <a:rPr lang="en-US" b="1" dirty="0"/>
              <a:t>PRODUCTION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5331417" y="2147238"/>
            <a:ext cx="6189104" cy="1742836"/>
          </a:xfrm>
          <a:prstGeom prst="rect">
            <a:avLst/>
          </a:prstGeom>
          <a:solidFill>
            <a:srgbClr val="FFB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784817" y="1456201"/>
            <a:ext cx="678825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0" dirty="0"/>
              <a:t>PUMA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633411" y="3890074"/>
            <a:ext cx="8773341" cy="1265623"/>
          </a:xfrm>
          <a:prstGeom prst="rect">
            <a:avLst/>
          </a:prstGeom>
          <a:solidFill>
            <a:srgbClr val="FFB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850719" y="3515704"/>
            <a:ext cx="833872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PERTH ROAD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E3A42E7A-240D-407D-84ED-8CFCDE1602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041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04"/>
    </mc:Choice>
    <mc:Fallback>
      <p:transition spd="slow" advTm="7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65559"/>
            <a:ext cx="9601200" cy="1485900"/>
          </a:xfrm>
        </p:spPr>
        <p:txBody>
          <a:bodyPr/>
          <a:lstStyle/>
          <a:p>
            <a:r>
              <a:rPr lang="en-US" dirty="0"/>
              <a:t>Ethical Considerations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262" y="2405758"/>
            <a:ext cx="4984750" cy="3255347"/>
          </a:xfr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371600" y="1580825"/>
            <a:ext cx="5277173" cy="52771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Stealing wolf of wall street IP</a:t>
            </a:r>
          </a:p>
          <a:p>
            <a:pPr lvl="1"/>
            <a:r>
              <a:rPr lang="en-US" dirty="0"/>
              <a:t>Name changed to show parody</a:t>
            </a:r>
          </a:p>
          <a:p>
            <a:pPr lvl="1"/>
            <a:r>
              <a:rPr lang="en-US" dirty="0"/>
              <a:t>Character names are okay as it</a:t>
            </a:r>
            <a:r>
              <a:rPr lang="mr-IN" dirty="0"/>
              <a:t>’</a:t>
            </a:r>
            <a:r>
              <a:rPr lang="en-US" dirty="0"/>
              <a:t>s a true story</a:t>
            </a:r>
          </a:p>
          <a:p>
            <a:pPr lvl="1"/>
            <a:r>
              <a:rPr lang="en-US" dirty="0"/>
              <a:t>Not slander as the story is told accurately</a:t>
            </a:r>
          </a:p>
          <a:p>
            <a:r>
              <a:rPr lang="en-US" dirty="0"/>
              <a:t>Explicit Content</a:t>
            </a:r>
          </a:p>
          <a:p>
            <a:pPr lvl="1"/>
            <a:r>
              <a:rPr lang="en-US" dirty="0"/>
              <a:t>Age ratings</a:t>
            </a:r>
          </a:p>
          <a:p>
            <a:pPr lvl="1"/>
            <a:r>
              <a:rPr lang="en-US" dirty="0"/>
              <a:t>Swearing and drug warnings</a:t>
            </a:r>
          </a:p>
          <a:p>
            <a:r>
              <a:rPr lang="en-US" dirty="0"/>
              <a:t>Reasonable adjustments</a:t>
            </a:r>
          </a:p>
          <a:p>
            <a:pPr lvl="1"/>
            <a:r>
              <a:rPr lang="en-US" dirty="0"/>
              <a:t>Text size be altered</a:t>
            </a:r>
          </a:p>
          <a:p>
            <a:pPr lvl="1"/>
            <a:r>
              <a:rPr lang="en-US" dirty="0"/>
              <a:t>Text color be altered</a:t>
            </a:r>
          </a:p>
          <a:p>
            <a:r>
              <a:rPr lang="en-US" dirty="0"/>
              <a:t>Addictive Playing</a:t>
            </a:r>
          </a:p>
          <a:p>
            <a:pPr lvl="1"/>
            <a:r>
              <a:rPr lang="en-US" dirty="0"/>
              <a:t>Warning will be shown after every ‘day’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DDC2504-3FD5-4FCA-BE44-240509057D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767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07"/>
    </mc:Choice>
    <mc:Fallback>
      <p:transition spd="slow" advTm="36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2739" y="2590800"/>
            <a:ext cx="11329261" cy="1485900"/>
          </a:xfrm>
        </p:spPr>
        <p:txBody>
          <a:bodyPr>
            <a:noAutofit/>
          </a:bodyPr>
          <a:lstStyle/>
          <a:p>
            <a:pPr algn="ctr"/>
            <a:r>
              <a:rPr lang="en-US" sz="8800" b="1" dirty="0"/>
              <a:t>Thank you for watching</a:t>
            </a:r>
            <a:br>
              <a:rPr lang="en-US" sz="8800" b="1" dirty="0"/>
            </a:br>
            <a:r>
              <a:rPr lang="en-US" sz="8800" b="1" dirty="0"/>
              <a:t>and Happy Trading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924FC24-E3B0-413D-9AF1-3558CA1DDE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55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1"/>
    </mc:Choice>
    <mc:Fallback>
      <p:transition spd="slow" advTm="3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video will outline:</a:t>
            </a:r>
          </a:p>
          <a:p>
            <a:r>
              <a:rPr lang="en-US" dirty="0"/>
              <a:t>Game concept/mechanics</a:t>
            </a:r>
          </a:p>
          <a:p>
            <a:r>
              <a:rPr lang="en-US" dirty="0"/>
              <a:t>Genre</a:t>
            </a:r>
          </a:p>
          <a:p>
            <a:r>
              <a:rPr lang="en-US" dirty="0"/>
              <a:t>Target audience</a:t>
            </a:r>
          </a:p>
          <a:p>
            <a:r>
              <a:rPr lang="en-US" dirty="0"/>
              <a:t>Audio and graphics</a:t>
            </a:r>
          </a:p>
          <a:p>
            <a:r>
              <a:rPr lang="en-US" dirty="0"/>
              <a:t>Technical choices</a:t>
            </a:r>
          </a:p>
          <a:p>
            <a:r>
              <a:rPr lang="en-US" dirty="0"/>
              <a:t>Ethical issues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619" y="2702517"/>
            <a:ext cx="5076843" cy="279744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13214E9-3A4A-43BB-A1E4-54D4BD4753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255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05"/>
    </mc:Choice>
    <mc:Fallback>
      <p:transition spd="slow" advTm="14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Concept &amp; Mechanics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5999"/>
            <a:ext cx="4750231" cy="426978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Wolf of Wall Street parody</a:t>
            </a:r>
          </a:p>
          <a:p>
            <a:r>
              <a:rPr lang="en-US" dirty="0"/>
              <a:t>Protagonist: Jordan Belfort</a:t>
            </a:r>
          </a:p>
          <a:p>
            <a:pPr lvl="1"/>
            <a:r>
              <a:rPr lang="en-US" dirty="0"/>
              <a:t>Money hungry</a:t>
            </a:r>
          </a:p>
          <a:p>
            <a:pPr lvl="1"/>
            <a:r>
              <a:rPr lang="en-US" dirty="0"/>
              <a:t>Dishonest, liar and cheat</a:t>
            </a:r>
          </a:p>
          <a:p>
            <a:r>
              <a:rPr lang="en-US" dirty="0"/>
              <a:t>Aim: Make as much money as possible</a:t>
            </a:r>
          </a:p>
          <a:p>
            <a:r>
              <a:rPr lang="en-US" dirty="0"/>
              <a:t>Process</a:t>
            </a:r>
          </a:p>
          <a:p>
            <a:pPr lvl="1"/>
            <a:r>
              <a:rPr lang="en-US" dirty="0"/>
              <a:t>Manually (stock trading)</a:t>
            </a:r>
          </a:p>
          <a:p>
            <a:pPr lvl="1"/>
            <a:r>
              <a:rPr lang="en-US" dirty="0"/>
              <a:t>Automation by getting staff</a:t>
            </a:r>
          </a:p>
          <a:p>
            <a:pPr lvl="1"/>
            <a:r>
              <a:rPr lang="en-US" dirty="0"/>
              <a:t>’upgrade’ staff</a:t>
            </a:r>
          </a:p>
          <a:p>
            <a:pPr lvl="1"/>
            <a:r>
              <a:rPr lang="en-US" dirty="0"/>
              <a:t>Risky investments</a:t>
            </a:r>
          </a:p>
          <a:p>
            <a:pPr lvl="1"/>
            <a:r>
              <a:rPr lang="en-US" dirty="0"/>
              <a:t>Cheating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222569" y="2286000"/>
            <a:ext cx="4750231" cy="42697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Game Mechanics: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Day by Day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Pay off debt + mortgage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Business control (pay staff less)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Real consequences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Decisions will be made throughout the game with consequences that will stay through the whole game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Manual stock trading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Can be upgraded to get tips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Automation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Employing staff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Corruption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Insider trading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2E89666-CC2A-4E2B-92B5-C88AD8A149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15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317"/>
    </mc:Choice>
    <mc:Fallback>
      <p:transition spd="slow" advTm="73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75833"/>
            <a:ext cx="9601200" cy="1485900"/>
          </a:xfrm>
        </p:spPr>
        <p:txBody>
          <a:bodyPr/>
          <a:lstStyle/>
          <a:p>
            <a:r>
              <a:rPr lang="en-US" dirty="0"/>
              <a:t>Game Prototype</a:t>
            </a:r>
          </a:p>
        </p:txBody>
      </p:sp>
      <p:pic>
        <p:nvPicPr>
          <p:cNvPr id="4" name="Game Cli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4890" y="1351258"/>
            <a:ext cx="9421839" cy="498959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0EF9DA8-12BC-4D50-9A9B-E2DC4266C8D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97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25"/>
    </mc:Choice>
    <mc:Fallback>
      <p:transition spd="slow" advTm="21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70" objId="4"/>
        <p14:triggerEvt type="onClick" time="870" objId="4"/>
        <p14:stopEvt time="21425" objId="4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 Selling 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6470542" cy="3581400"/>
          </a:xfrm>
        </p:spPr>
        <p:txBody>
          <a:bodyPr/>
          <a:lstStyle/>
          <a:p>
            <a:r>
              <a:rPr lang="en-US" dirty="0"/>
              <a:t>Simple but effective stock stock trading system</a:t>
            </a:r>
          </a:p>
          <a:p>
            <a:pPr lvl="1"/>
            <a:r>
              <a:rPr lang="en-US" dirty="0"/>
              <a:t>People enjoy playing the risk</a:t>
            </a:r>
          </a:p>
          <a:p>
            <a:pPr lvl="1"/>
            <a:r>
              <a:rPr lang="en-US" dirty="0"/>
              <a:t>Not complex enough to confuse</a:t>
            </a:r>
          </a:p>
          <a:p>
            <a:r>
              <a:rPr lang="en-US" dirty="0"/>
              <a:t>An outrageous protagonist who lives a ‘thrilling’ life</a:t>
            </a:r>
          </a:p>
          <a:p>
            <a:r>
              <a:rPr lang="en-US" dirty="0"/>
              <a:t>’Day’ system forcing players to make difficult decisions with real consequences</a:t>
            </a:r>
          </a:p>
          <a:p>
            <a:r>
              <a:rPr lang="en-US" dirty="0"/>
              <a:t>High pressure that people wouldn’t usually </a:t>
            </a:r>
            <a:r>
              <a:rPr lang="en-US" dirty="0" err="1"/>
              <a:t>experiance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C20F8E2-F5F6-4BA3-9688-AA7F1DE042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31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84"/>
    </mc:Choice>
    <mc:Fallback>
      <p:transition spd="slow" advTm="39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Genre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Aspects of:</a:t>
            </a:r>
          </a:p>
          <a:p>
            <a:pPr lvl="1"/>
            <a:r>
              <a:rPr lang="en-US" dirty="0"/>
              <a:t>Idle game (cookie clicker)</a:t>
            </a:r>
          </a:p>
          <a:p>
            <a:pPr lvl="1"/>
            <a:r>
              <a:rPr lang="en-US" dirty="0"/>
              <a:t>Linear</a:t>
            </a:r>
          </a:p>
          <a:p>
            <a:pPr lvl="1"/>
            <a:r>
              <a:rPr lang="en-US" dirty="0"/>
              <a:t>Story Based</a:t>
            </a:r>
          </a:p>
          <a:p>
            <a:pPr lvl="1"/>
            <a:r>
              <a:rPr lang="en-US" dirty="0"/>
              <a:t>Strategy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401" y="2171700"/>
            <a:ext cx="3170695" cy="33304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3C99248-C255-4BCF-8E12-A45CF58133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04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398"/>
    </mc:Choice>
    <mc:Fallback>
      <p:transition spd="slow" advTm="30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Audience &amp;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4161295" cy="2363492"/>
          </a:xfrm>
        </p:spPr>
        <p:txBody>
          <a:bodyPr/>
          <a:lstStyle/>
          <a:p>
            <a:r>
              <a:rPr lang="en-US" dirty="0"/>
              <a:t>Age: 18 </a:t>
            </a:r>
            <a:r>
              <a:rPr lang="mr-IN" dirty="0"/>
              <a:t>–</a:t>
            </a:r>
            <a:r>
              <a:rPr lang="en-US" dirty="0"/>
              <a:t> 40</a:t>
            </a:r>
          </a:p>
          <a:p>
            <a:pPr lvl="1"/>
            <a:r>
              <a:rPr lang="en-US" dirty="0"/>
              <a:t>Explicit content</a:t>
            </a:r>
          </a:p>
          <a:p>
            <a:pPr lvl="1"/>
            <a:r>
              <a:rPr lang="en-US" dirty="0"/>
              <a:t>Lots to for the player to keep tabs on</a:t>
            </a:r>
          </a:p>
          <a:p>
            <a:r>
              <a:rPr lang="en-US" dirty="0"/>
              <a:t>Casual Gamer</a:t>
            </a:r>
          </a:p>
          <a:p>
            <a:r>
              <a:rPr lang="en-US" dirty="0"/>
              <a:t>Short time players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408548" y="2171700"/>
            <a:ext cx="4161295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Initially Desktop</a:t>
            </a:r>
          </a:p>
          <a:p>
            <a:pPr lvl="1"/>
            <a:r>
              <a:rPr lang="en-US" dirty="0"/>
              <a:t>Allows to add platforms in the feature but keeping initial implementation simple</a:t>
            </a:r>
          </a:p>
          <a:p>
            <a:r>
              <a:rPr lang="en-US" dirty="0"/>
              <a:t>Controller support can be added</a:t>
            </a:r>
          </a:p>
          <a:p>
            <a:r>
              <a:rPr lang="en-US" dirty="0"/>
              <a:t>Game is a good fit for browsers and handhelds for future deployment</a:t>
            </a:r>
          </a:p>
          <a:p>
            <a:pPr lvl="1"/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93C6398-A266-4358-BD54-F328691521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370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321"/>
    </mc:Choice>
    <mc:Fallback>
      <p:transition spd="slow" advTm="45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and Audio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30078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3D graphics</a:t>
            </a:r>
          </a:p>
          <a:p>
            <a:pPr lvl="1"/>
            <a:r>
              <a:rPr lang="en-US" dirty="0"/>
              <a:t>Unity Asset Store</a:t>
            </a:r>
          </a:p>
          <a:p>
            <a:pPr lvl="1"/>
            <a:r>
              <a:rPr lang="en-US" dirty="0"/>
              <a:t>Allowed as long as they are unmodified</a:t>
            </a:r>
          </a:p>
          <a:p>
            <a:pPr lvl="1"/>
            <a:r>
              <a:rPr lang="en-US" dirty="0"/>
              <a:t>Realistic but limited</a:t>
            </a:r>
          </a:p>
          <a:p>
            <a:r>
              <a:rPr lang="en-US" dirty="0"/>
              <a:t>2D graphics</a:t>
            </a:r>
          </a:p>
          <a:p>
            <a:pPr lvl="1"/>
            <a:r>
              <a:rPr lang="en-US" dirty="0"/>
              <a:t>Simple UI elements</a:t>
            </a:r>
          </a:p>
          <a:p>
            <a:pPr lvl="1"/>
            <a:r>
              <a:rPr lang="en-US" dirty="0"/>
              <a:t>Color scheme of movie</a:t>
            </a:r>
          </a:p>
          <a:p>
            <a:pPr lvl="1"/>
            <a:r>
              <a:rPr lang="en-US" dirty="0"/>
              <a:t>Unity provides UI elements</a:t>
            </a:r>
          </a:p>
          <a:p>
            <a:r>
              <a:rPr lang="en-US" dirty="0"/>
              <a:t>Audio</a:t>
            </a:r>
          </a:p>
          <a:p>
            <a:pPr lvl="1"/>
            <a:r>
              <a:rPr lang="en-US" dirty="0"/>
              <a:t>Office background noise/music</a:t>
            </a:r>
          </a:p>
          <a:p>
            <a:pPr lvl="1"/>
            <a:r>
              <a:rPr lang="en-US" dirty="0"/>
              <a:t>Source currently unknown but will be royalty free</a:t>
            </a:r>
          </a:p>
          <a:p>
            <a:pPr lvl="1"/>
            <a:r>
              <a:rPr lang="en-US" dirty="0"/>
              <a:t>Voices will be recorded by people I know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5" name="office sound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787252" y="5495010"/>
            <a:ext cx="812800" cy="81280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D36A3D2-4645-4B83-BD37-B80CC98C600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38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89"/>
    </mc:Choice>
    <mc:Fallback>
      <p:transition spd="slow" advTm="31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5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0" objId="5"/>
        <p14:stopEvt time="30663" objId="5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&amp; Software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Written in C#</a:t>
            </a:r>
          </a:p>
          <a:p>
            <a:r>
              <a:rPr lang="en-US" dirty="0"/>
              <a:t>Using the Unity Editor</a:t>
            </a:r>
          </a:p>
          <a:p>
            <a:r>
              <a:rPr lang="en-US" dirty="0"/>
              <a:t>Visual Studio for C# scripts</a:t>
            </a:r>
          </a:p>
          <a:p>
            <a:r>
              <a:rPr lang="en-US" dirty="0"/>
              <a:t>Autodesk Maya 3D used for 3D modelling</a:t>
            </a:r>
          </a:p>
          <a:p>
            <a:r>
              <a:rPr lang="en-US" dirty="0"/>
              <a:t>Will aim to make it run on low end hardware</a:t>
            </a:r>
          </a:p>
          <a:p>
            <a:pPr lvl="1"/>
            <a:r>
              <a:rPr lang="en-US" dirty="0"/>
              <a:t>Target audience may not have high 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513" y="2457862"/>
            <a:ext cx="2824567" cy="10278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807" y="3600037"/>
            <a:ext cx="3243280" cy="16111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254" y="5325515"/>
            <a:ext cx="2770038" cy="944819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44FD2F6-A237-449E-AE17-0FFA079801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68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42"/>
    </mc:Choice>
    <mc:Fallback>
      <p:transition spd="slow" advTm="30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6174</TotalTime>
  <Words>468</Words>
  <Application>Microsoft Office PowerPoint</Application>
  <PresentationFormat>Widescreen</PresentationFormat>
  <Paragraphs>108</Paragraphs>
  <Slides>11</Slides>
  <Notes>7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Franklin Gothic Book</vt:lpstr>
      <vt:lpstr>Mangal</vt:lpstr>
      <vt:lpstr>Crop</vt:lpstr>
      <vt:lpstr>PowerPoint Presentation</vt:lpstr>
      <vt:lpstr>Introduction</vt:lpstr>
      <vt:lpstr>Game Concept &amp; Mechanics</vt:lpstr>
      <vt:lpstr>Game Prototype</vt:lpstr>
      <vt:lpstr>Unique Selling Points</vt:lpstr>
      <vt:lpstr>Game Genre</vt:lpstr>
      <vt:lpstr>Target Audience &amp; Platform</vt:lpstr>
      <vt:lpstr>Graphics and Audio</vt:lpstr>
      <vt:lpstr>Hardware &amp; Software Decisions</vt:lpstr>
      <vt:lpstr>Ethical Considerations</vt:lpstr>
      <vt:lpstr>Thank you for watching and Happy Trading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Gavin Henderson (Student)</dc:creator>
  <cp:lastModifiedBy>Gavin Henderson</cp:lastModifiedBy>
  <cp:revision>30</cp:revision>
  <dcterms:created xsi:type="dcterms:W3CDTF">2018-02-04T21:15:55Z</dcterms:created>
  <dcterms:modified xsi:type="dcterms:W3CDTF">2018-02-09T19:47:05Z</dcterms:modified>
</cp:coreProperties>
</file>

<file path=docProps/thumbnail.jpeg>
</file>